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3" r:id="rId3"/>
    <p:sldId id="285" r:id="rId4"/>
    <p:sldId id="262" r:id="rId5"/>
    <p:sldId id="264" r:id="rId6"/>
    <p:sldId id="275" r:id="rId7"/>
    <p:sldId id="286" r:id="rId8"/>
    <p:sldId id="287" r:id="rId9"/>
    <p:sldId id="265" r:id="rId10"/>
    <p:sldId id="276" r:id="rId11"/>
    <p:sldId id="289" r:id="rId12"/>
    <p:sldId id="266" r:id="rId13"/>
    <p:sldId id="268" r:id="rId14"/>
    <p:sldId id="288" r:id="rId15"/>
    <p:sldId id="272" r:id="rId1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CC"/>
    <a:srgbClr val="FF9900"/>
    <a:srgbClr val="D99B01"/>
    <a:srgbClr val="FF66CC"/>
    <a:srgbClr val="FF67AC"/>
    <a:srgbClr val="CC0099"/>
    <a:srgbClr val="FFDC47"/>
    <a:srgbClr val="5EEC3C"/>
    <a:srgbClr val="CCCC00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1" autoAdjust="0"/>
    <p:restoredTop sz="90000" autoAdjust="0"/>
  </p:normalViewPr>
  <p:slideViewPr>
    <p:cSldViewPr>
      <p:cViewPr varScale="1">
        <p:scale>
          <a:sx n="86" d="100"/>
          <a:sy n="86" d="100"/>
        </p:scale>
        <p:origin x="588" y="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DCE91-249B-42C5-A53C-DFEB7302D67D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532B72-E650-4EBF-B061-7A5EE338D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425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532B72-E650-4EBF-B061-7A5EE338DC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0071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532B72-E650-4EBF-B061-7A5EE338DC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0071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532B72-E650-4EBF-B061-7A5EE338DC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68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8965" y="1502815"/>
            <a:ext cx="8246070" cy="138382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2877160"/>
            <a:ext cx="8246070" cy="610821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rgbClr val="00206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17361986-CE10-4E38-AC46-77515B554C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61082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502815"/>
            <a:ext cx="8246070" cy="3206799"/>
          </a:xfrm>
        </p:spPr>
        <p:txBody>
          <a:bodyPr/>
          <a:lstStyle>
            <a:lvl1pPr algn="l">
              <a:defRPr sz="2800">
                <a:solidFill>
                  <a:srgbClr val="002060"/>
                </a:solidFill>
              </a:defRPr>
            </a:lvl1pPr>
            <a:lvl2pPr algn="l">
              <a:defRPr>
                <a:solidFill>
                  <a:srgbClr val="002060"/>
                </a:solidFill>
              </a:defRPr>
            </a:lvl2pPr>
            <a:lvl3pPr algn="l">
              <a:defRPr>
                <a:solidFill>
                  <a:srgbClr val="002060"/>
                </a:solidFill>
              </a:defRPr>
            </a:lvl3pPr>
            <a:lvl4pPr algn="l">
              <a:defRPr>
                <a:solidFill>
                  <a:srgbClr val="002060"/>
                </a:solidFill>
              </a:defRPr>
            </a:lvl4pPr>
            <a:lvl5pPr algn="l"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281175"/>
            <a:ext cx="5802790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670" y="1198559"/>
            <a:ext cx="5802790" cy="3511061"/>
          </a:xfrm>
        </p:spPr>
        <p:txBody>
          <a:bodyPr/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>
                <a:solidFill>
                  <a:srgbClr val="002060"/>
                </a:solidFill>
              </a:defRPr>
            </a:lvl2pPr>
            <a:lvl3pPr>
              <a:defRPr>
                <a:solidFill>
                  <a:srgbClr val="002060"/>
                </a:solidFill>
              </a:defRPr>
            </a:lvl3pPr>
            <a:lvl4pPr>
              <a:defRPr>
                <a:solidFill>
                  <a:srgbClr val="002060"/>
                </a:solidFill>
              </a:defRPr>
            </a:lvl4pPr>
            <a:lvl5pPr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4" y="281175"/>
            <a:ext cx="8246071" cy="61082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808225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00206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239745"/>
            <a:ext cx="4040188" cy="2137871"/>
          </a:xfrm>
        </p:spPr>
        <p:txBody>
          <a:bodyPr/>
          <a:lstStyle>
            <a:lvl1pPr algn="ctr">
              <a:defRPr sz="2400">
                <a:solidFill>
                  <a:srgbClr val="002060"/>
                </a:solidFill>
              </a:defRPr>
            </a:lvl1pPr>
            <a:lvl2pPr algn="ctr">
              <a:defRPr sz="2000">
                <a:solidFill>
                  <a:srgbClr val="002060"/>
                </a:solidFill>
              </a:defRPr>
            </a:lvl2pPr>
            <a:lvl3pPr algn="ctr">
              <a:defRPr sz="1800">
                <a:solidFill>
                  <a:srgbClr val="002060"/>
                </a:solidFill>
              </a:defRPr>
            </a:lvl3pPr>
            <a:lvl4pPr algn="ctr">
              <a:defRPr sz="1600">
                <a:solidFill>
                  <a:srgbClr val="002060"/>
                </a:solidFill>
              </a:defRPr>
            </a:lvl4pPr>
            <a:lvl5pPr algn="ctr">
              <a:defRPr sz="1600">
                <a:solidFill>
                  <a:srgbClr val="00206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808225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00206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239745"/>
            <a:ext cx="4041775" cy="2137871"/>
          </a:xfrm>
        </p:spPr>
        <p:txBody>
          <a:bodyPr/>
          <a:lstStyle>
            <a:lvl1pPr algn="ctr">
              <a:defRPr sz="2400">
                <a:solidFill>
                  <a:srgbClr val="002060"/>
                </a:solidFill>
              </a:defRPr>
            </a:lvl1pPr>
            <a:lvl2pPr algn="ctr">
              <a:defRPr sz="2000">
                <a:solidFill>
                  <a:srgbClr val="002060"/>
                </a:solidFill>
              </a:defRPr>
            </a:lvl2pPr>
            <a:lvl3pPr algn="ctr">
              <a:defRPr sz="1800">
                <a:solidFill>
                  <a:srgbClr val="002060"/>
                </a:solidFill>
              </a:defRPr>
            </a:lvl3pPr>
            <a:lvl4pPr algn="ctr">
              <a:defRPr sz="1600">
                <a:solidFill>
                  <a:srgbClr val="002060"/>
                </a:solidFill>
              </a:defRPr>
            </a:lvl4pPr>
            <a:lvl5pPr algn="ctr">
              <a:defRPr sz="1600">
                <a:solidFill>
                  <a:srgbClr val="00206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916100-0C2F-486A-882B-DD1D08032493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nthan89/Smart-Irrigation/tree/master/Weekly%20Presentation/Sept-2020/VANNAK%20Sovannroth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www.itsolutionstuff.com/post/laravel-6-auth-login-with-username-or-email-tutorialexample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hanthan89/Smart-Irrigation/tree/master/Weekly%20Presentation/Sept-2020/VANNAK%20Sovannroth/User%20Login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nthan89/Smart-Irrigation/tree/master/Weekly%20Presentation/Sept-2020/VANNAK%20Sovannroth/Create%20Admin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4328" y="684496"/>
            <a:ext cx="7015340" cy="925707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4343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dobe Devanagari" panose="02040503050201020203" pitchFamily="18" charset="0"/>
              </a:rPr>
              <a:t>Researching Project IoT Platform using Laravel and Mobile App 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  <a:cs typeface="Adobe Devanagari" panose="02040503050201020203" pitchFamily="18" charset="0"/>
            </a:endParaRPr>
          </a:p>
        </p:txBody>
      </p:sp>
      <p:sp>
        <p:nvSpPr>
          <p:cNvPr id="4" name="Google Shape;136;p28">
            <a:extLst>
              <a:ext uri="{FF2B5EF4-FFF2-40B4-BE49-F238E27FC236}">
                <a16:creationId xmlns:a16="http://schemas.microsoft.com/office/drawing/2014/main" id="{9AD4BCF6-D7A5-4085-9D0F-884BF5ED035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128720" y="3487980"/>
            <a:ext cx="4123034" cy="7609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l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Devanagari" panose="02040503050201020203" pitchFamily="18" charset="0"/>
                <a:cs typeface="Adobe Devanagari" panose="02040503050201020203" pitchFamily="18" charset="0"/>
              </a:rPr>
              <a:t>Lecturer: Mr. HEL Chanthan</a:t>
            </a:r>
          </a:p>
          <a:p>
            <a:pPr marL="0" lvl="0" indent="0" algn="l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Devanagari" panose="02040503050201020203" pitchFamily="18" charset="0"/>
                <a:cs typeface="Adobe Devanagari" panose="02040503050201020203" pitchFamily="18" charset="0"/>
              </a:rPr>
              <a:t>Prepared by Mr. VANNAK Sovannroth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02C012-C1DE-4146-A432-6B62DD06628E}"/>
              </a:ext>
            </a:extLst>
          </p:cNvPr>
          <p:cNvSpPr/>
          <p:nvPr/>
        </p:nvSpPr>
        <p:spPr>
          <a:xfrm>
            <a:off x="3993475" y="4404210"/>
            <a:ext cx="1157048" cy="3768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92876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Times New Roman" pitchFamily="18" charset="0"/>
              </a:rPr>
              <a:t>2019-2020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BD397DD-298E-4AF6-BEDA-B580E1E2D16E}"/>
              </a:ext>
            </a:extLst>
          </p:cNvPr>
          <p:cNvSpPr txBox="1">
            <a:spLocks/>
          </p:cNvSpPr>
          <p:nvPr/>
        </p:nvSpPr>
        <p:spPr>
          <a:xfrm>
            <a:off x="2205070" y="1765518"/>
            <a:ext cx="4733855" cy="77300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50000"/>
                  </a:srgbClr>
                </a:solidFill>
                <a:effectLst/>
                <a:uLnTx/>
                <a:uFillTx/>
                <a:latin typeface="Cooper Black" panose="0208090404030B020404" pitchFamily="18" charset="0"/>
                <a:ea typeface="+mj-ea"/>
                <a:cs typeface="+mj-cs"/>
              </a:rPr>
              <a:t>‘ Week4 Report ’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82D6B3-B152-4A2F-8A75-88DE2BD0DAF0}"/>
              </a:ext>
            </a:extLst>
          </p:cNvPr>
          <p:cNvSpPr txBox="1"/>
          <p:nvPr/>
        </p:nvSpPr>
        <p:spPr>
          <a:xfrm>
            <a:off x="372613" y="173368"/>
            <a:ext cx="8093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lang="en-US" sz="2000" b="1" dirty="0">
                <a:solidFill>
                  <a:srgbClr val="F79646">
                    <a:lumMod val="50000"/>
                  </a:srgb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Creating User (create, edit &amp; delete) on backend connect to database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50000"/>
                </a:srgbClr>
              </a:solidFill>
              <a:effectLst/>
              <a:uLnTx/>
              <a:uFillTx/>
              <a:latin typeface="Adobe Devanagari" panose="02040503050201020203" pitchFamily="18" charset="0"/>
              <a:ea typeface="+mn-ea"/>
              <a:cs typeface="Adobe Devanagari" panose="02040503050201020203" pitchFamily="18" charset="0"/>
            </a:endParaRPr>
          </a:p>
        </p:txBody>
      </p:sp>
      <p:sp>
        <p:nvSpPr>
          <p:cNvPr id="19" name="Slide Number Placeholder 8">
            <a:extLst>
              <a:ext uri="{FF2B5EF4-FFF2-40B4-BE49-F238E27FC236}">
                <a16:creationId xmlns:a16="http://schemas.microsoft.com/office/drawing/2014/main" id="{D95703F8-280C-4A41-8F75-8CD2DF2E5CF0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09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6EE0FB-578B-4DF5-A163-A9291F8235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7" y="652597"/>
            <a:ext cx="4350058" cy="41015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3BF721-A809-4F8A-A2E5-107AE5501F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64" y="652597"/>
            <a:ext cx="4571999" cy="410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557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82D6B3-B152-4A2F-8A75-88DE2BD0DAF0}"/>
              </a:ext>
            </a:extLst>
          </p:cNvPr>
          <p:cNvSpPr txBox="1"/>
          <p:nvPr/>
        </p:nvSpPr>
        <p:spPr>
          <a:xfrm>
            <a:off x="372613" y="173368"/>
            <a:ext cx="8093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50000"/>
                  </a:srgbClr>
                </a:solidFill>
                <a:effectLst/>
                <a:uLnTx/>
                <a:uFillTx/>
                <a:latin typeface="Adobe Devanagari" panose="02040503050201020203" pitchFamily="18" charset="0"/>
                <a:ea typeface="+mn-ea"/>
                <a:cs typeface="Adobe Devanagari" panose="02040503050201020203" pitchFamily="18" charset="0"/>
              </a:rPr>
              <a:t>Creating User (create, edit &amp; delete) on backend connect to database</a:t>
            </a:r>
          </a:p>
        </p:txBody>
      </p:sp>
      <p:sp>
        <p:nvSpPr>
          <p:cNvPr id="19" name="Slide Number Placeholder 8">
            <a:extLst>
              <a:ext uri="{FF2B5EF4-FFF2-40B4-BE49-F238E27FC236}">
                <a16:creationId xmlns:a16="http://schemas.microsoft.com/office/drawing/2014/main" id="{D95703F8-280C-4A41-8F75-8CD2DF2E5CF0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PAGE </a:t>
            </a:r>
            <a:r>
              <a:rPr lang="en-US" sz="1050" b="1" dirty="0">
                <a:solidFill>
                  <a:prstClr val="black">
                    <a:lumMod val="95000"/>
                    <a:lumOff val="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0D2EE8-3F08-440C-B793-E5B5BF7C3EA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53" y="631535"/>
            <a:ext cx="7596693" cy="420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019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A8864F66-D5CC-40DC-96E4-99E82B83ADA6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11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555DDD-17BD-4A71-95F6-E7BE1ABCB6D1}"/>
              </a:ext>
            </a:extLst>
          </p:cNvPr>
          <p:cNvSpPr txBox="1"/>
          <p:nvPr/>
        </p:nvSpPr>
        <p:spPr>
          <a:xfrm>
            <a:off x="981399" y="739290"/>
            <a:ext cx="8093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lang="en-US" sz="2000" b="1" dirty="0">
                <a:solidFill>
                  <a:srgbClr val="F79646">
                    <a:lumMod val="50000"/>
                  </a:srgb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Creating User (create, edit &amp; delete) on backend connect to database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50000"/>
                </a:srgbClr>
              </a:solidFill>
              <a:effectLst/>
              <a:uLnTx/>
              <a:uFillTx/>
              <a:latin typeface="Adobe Devanagari" panose="02040503050201020203" pitchFamily="18" charset="0"/>
              <a:ea typeface="+mn-ea"/>
              <a:cs typeface="Adobe Devanagari" panose="020405030502010202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D48CC4-2E23-4031-9B86-652AF4A4E303}"/>
              </a:ext>
            </a:extLst>
          </p:cNvPr>
          <p:cNvSpPr txBox="1"/>
          <p:nvPr/>
        </p:nvSpPr>
        <p:spPr>
          <a:xfrm>
            <a:off x="1976014" y="1502815"/>
            <a:ext cx="5191971" cy="3385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Create User, Category, Company, Social, and About below link: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9BE591-0E83-4094-8D11-73E8B1A96895}"/>
              </a:ext>
            </a:extLst>
          </p:cNvPr>
          <p:cNvSpPr txBox="1"/>
          <p:nvPr/>
        </p:nvSpPr>
        <p:spPr>
          <a:xfrm>
            <a:off x="2281425" y="1960930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https://github.com/Chanthan89/Smart-Irrigation/tree/master/Weekly%20Presentation/Sept-2020/VANNAK%20Sovannroth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355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F59224-963B-41C2-962E-F6986A18E7CB}"/>
              </a:ext>
            </a:extLst>
          </p:cNvPr>
          <p:cNvSpPr txBox="1"/>
          <p:nvPr/>
        </p:nvSpPr>
        <p:spPr>
          <a:xfrm>
            <a:off x="830299" y="128470"/>
            <a:ext cx="71771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Creating Route of User, Category, Company, Social, and About.</a:t>
            </a:r>
          </a:p>
        </p:txBody>
      </p:sp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7079FF2F-56E6-4326-8D87-42EEA971CCDB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12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7B39BE-E39B-4446-B32A-F086DA73D6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5" y="647084"/>
            <a:ext cx="7511952" cy="422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924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F59224-963B-41C2-962E-F6986A18E7CB}"/>
              </a:ext>
            </a:extLst>
          </p:cNvPr>
          <p:cNvSpPr txBox="1"/>
          <p:nvPr/>
        </p:nvSpPr>
        <p:spPr>
          <a:xfrm>
            <a:off x="754375" y="128470"/>
            <a:ext cx="39703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lang="en-US" sz="2400" b="1" dirty="0">
                <a:solidFill>
                  <a:srgbClr val="F79646">
                    <a:lumMod val="50000"/>
                  </a:srgb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Creating Alert Message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50000"/>
                </a:srgbClr>
              </a:solidFill>
              <a:effectLst/>
              <a:uLnTx/>
              <a:uFillTx/>
              <a:latin typeface="Adobe Devanagari" panose="02040503050201020203" pitchFamily="18" charset="0"/>
              <a:ea typeface="+mn-ea"/>
              <a:cs typeface="Adobe Devanagari" panose="02040503050201020203" pitchFamily="18" charset="0"/>
            </a:endParaRPr>
          </a:p>
        </p:txBody>
      </p:sp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7079FF2F-56E6-4326-8D87-42EEA971CCDB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PAGE 13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61DA28-08A6-4E65-B431-1A2EB088BE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70" t="2498" r="16600" b="5467"/>
          <a:stretch/>
        </p:blipFill>
        <p:spPr>
          <a:xfrm>
            <a:off x="296260" y="739290"/>
            <a:ext cx="4123035" cy="41230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CC7678-347E-4956-9C27-0B0E82A4BC4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70" t="-471" r="16600" b="-1"/>
          <a:stretch/>
        </p:blipFill>
        <p:spPr>
          <a:xfrm>
            <a:off x="4471334" y="739289"/>
            <a:ext cx="4428444" cy="412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999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D2C6E-7B93-46A0-BC07-45C4F7DCFD55}"/>
              </a:ext>
            </a:extLst>
          </p:cNvPr>
          <p:cNvSpPr txBox="1">
            <a:spLocks/>
          </p:cNvSpPr>
          <p:nvPr/>
        </p:nvSpPr>
        <p:spPr>
          <a:xfrm flipH="1">
            <a:off x="1974150" y="1502815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ctr"/>
            <a:r>
              <a:rPr lang="en-US" sz="6600" kern="0" dirty="0">
                <a:solidFill>
                  <a:srgbClr val="4472C4">
                    <a:lumMod val="60000"/>
                    <a:lumOff val="40000"/>
                  </a:srgbClr>
                </a:solidFill>
                <a:latin typeface="Bookman Old Style" panose="02050604050505020204" pitchFamily="18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1372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3;p29">
            <a:extLst>
              <a:ext uri="{FF2B5EF4-FFF2-40B4-BE49-F238E27FC236}">
                <a16:creationId xmlns:a16="http://schemas.microsoft.com/office/drawing/2014/main" id="{F169BFFA-77C7-4587-BB5A-D01A16786EE3}"/>
              </a:ext>
            </a:extLst>
          </p:cNvPr>
          <p:cNvSpPr txBox="1">
            <a:spLocks/>
          </p:cNvSpPr>
          <p:nvPr/>
        </p:nvSpPr>
        <p:spPr>
          <a:xfrm>
            <a:off x="1212490" y="611152"/>
            <a:ext cx="6108200" cy="446487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Planning for First Month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Planning for Second Month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Creating User Login and Register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Starting apply Admin Template for User login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Starting apply Admin Template for Backend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Creating User (create, edit &amp; delete) on backend connect to database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Creating Route of User, Category, Company, Social, and About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Creating Alert Message</a:t>
            </a:r>
            <a:endParaRPr lang="en-US" sz="2400" b="1" dirty="0">
              <a:solidFill>
                <a:schemeClr val="accent3">
                  <a:lumMod val="50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2400" b="1" dirty="0">
              <a:solidFill>
                <a:schemeClr val="accent3">
                  <a:lumMod val="50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2400" b="1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2400" b="1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 pitchFamily="34" charset="0"/>
              <a:buNone/>
            </a:pPr>
            <a:endParaRPr lang="en-US" sz="2400" b="1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3" name="Google Shape;144;p29">
            <a:extLst>
              <a:ext uri="{FF2B5EF4-FFF2-40B4-BE49-F238E27FC236}">
                <a16:creationId xmlns:a16="http://schemas.microsoft.com/office/drawing/2014/main" id="{14FC21CB-6C46-4088-BFF2-7D33B16F3228}"/>
              </a:ext>
            </a:extLst>
          </p:cNvPr>
          <p:cNvSpPr txBox="1">
            <a:spLocks/>
          </p:cNvSpPr>
          <p:nvPr/>
        </p:nvSpPr>
        <p:spPr>
          <a:xfrm>
            <a:off x="1823310" y="0"/>
            <a:ext cx="1832460" cy="70286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4000" b="1" dirty="0">
                <a:solidFill>
                  <a:srgbClr val="0070C0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Outline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EE5C4FD-28CC-4536-8994-3DB2A5F82295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01</a:t>
            </a:r>
          </a:p>
        </p:txBody>
      </p:sp>
    </p:spTree>
    <p:extLst>
      <p:ext uri="{BB962C8B-B14F-4D97-AF65-F5344CB8AC3E}">
        <p14:creationId xmlns:p14="http://schemas.microsoft.com/office/powerpoint/2010/main" val="2405304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0936F47-DC43-4F44-84BF-B30E5CCC83EC}"/>
              </a:ext>
            </a:extLst>
          </p:cNvPr>
          <p:cNvSpPr txBox="1"/>
          <p:nvPr/>
        </p:nvSpPr>
        <p:spPr>
          <a:xfrm>
            <a:off x="601670" y="315112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5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dobe Devanagari" panose="02040503050201020203" pitchFamily="18" charset="0"/>
                <a:ea typeface="+mn-ea"/>
                <a:cs typeface="Adobe Devanagari" panose="02040503050201020203" pitchFamily="18" charset="0"/>
              </a:rPr>
              <a:t> Planning for First Month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406B363C-E8BA-41B6-B3CD-75A163869BCC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PAGE 02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264C5AC-98EE-4AD8-A860-CAC621669AB5}"/>
              </a:ext>
            </a:extLst>
          </p:cNvPr>
          <p:cNvGraphicFramePr>
            <a:graphicFrameLocks noGrp="1"/>
          </p:cNvGraphicFramePr>
          <p:nvPr/>
        </p:nvGraphicFramePr>
        <p:xfrm>
          <a:off x="146644" y="809319"/>
          <a:ext cx="8850712" cy="40081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078312">
                  <a:extLst>
                    <a:ext uri="{9D8B030D-6E8A-4147-A177-3AD203B41FA5}">
                      <a16:colId xmlns:a16="http://schemas.microsoft.com/office/drawing/2014/main" val="148561268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1184278929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591074309"/>
                    </a:ext>
                  </a:extLst>
                </a:gridCol>
                <a:gridCol w="1612429">
                  <a:extLst>
                    <a:ext uri="{9D8B030D-6E8A-4147-A177-3AD203B41FA5}">
                      <a16:colId xmlns:a16="http://schemas.microsoft.com/office/drawing/2014/main" val="1880167692"/>
                    </a:ext>
                  </a:extLst>
                </a:gridCol>
                <a:gridCol w="1496531">
                  <a:extLst>
                    <a:ext uri="{9D8B030D-6E8A-4147-A177-3AD203B41FA5}">
                      <a16:colId xmlns:a16="http://schemas.microsoft.com/office/drawing/2014/main" val="1013474531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21087947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Activity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64A2">
                              <a:lumMod val="50000"/>
                            </a:srgbClr>
                          </a:solidFill>
                          <a:effectLst/>
                          <a:uLnTx/>
                          <a:uFillTx/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(Start on 06.08.2020)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Thursday</a:t>
                      </a:r>
                    </a:p>
                    <a:p>
                      <a:pPr algn="ctr"/>
                      <a:r>
                        <a:rPr lang="en-US" sz="900" b="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(Presentation day)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Friday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Monday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Tuesday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Wednesday</a:t>
                      </a:r>
                    </a:p>
                    <a:p>
                      <a:pPr algn="ctr"/>
                      <a:r>
                        <a:rPr lang="en-US" sz="900" b="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(Meeting day)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320456"/>
                  </a:ext>
                </a:extLst>
              </a:tr>
              <a:tr h="626975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algn="ctr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Week 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Installation MongoDB (Shell and Compass) and connect localhost between Shell and Compass.(Locally)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FontTx/>
                        <a:buNone/>
                      </a:pPr>
                      <a:r>
                        <a:rPr lang="en-US" sz="10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Performing CRUD (Create, Read, Update, Delete) on Mongo Shell and MongoDB Compass.  </a:t>
                      </a: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Creating MongoDB Atlas account and connect it to Mongo Shell or MongoDB Compass, and Driver (Node.js).(Cloud)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Installation Visual Studio Code and connect driver to MongoDB Atlas.(Cloud)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Connecting sample Backend   to MongoDB Cluster and storing Products in the Database.</a:t>
                      </a:r>
                    </a:p>
                    <a:p>
                      <a:pPr marL="0" indent="0" algn="ctr">
                        <a:buFontTx/>
                        <a:buNone/>
                      </a:pP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440008"/>
                  </a:ext>
                </a:extLst>
              </a:tr>
              <a:tr h="324139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algn="ctr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Week 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Connecting driver to Mongo Shell.(Locally)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i="0" dirty="0">
                        <a:solidFill>
                          <a:srgbClr val="3C3B37"/>
                        </a:solidFill>
                        <a:effectLst/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Starting to build sample backend connect with or without MongoDB Atlas.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Build creating, editing and deleting Products on server.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Transmitting and fetching data to/from the Database.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Creating Login and Signup. (Email and password)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797073"/>
                  </a:ext>
                </a:extLst>
              </a:tr>
              <a:tr h="588575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algn="ctr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Week 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i="0" dirty="0">
                        <a:solidFill>
                          <a:schemeClr val="dk1"/>
                        </a:solidFill>
                        <a:effectLst/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Learning template Bootstrap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i="0" dirty="0">
                        <a:solidFill>
                          <a:srgbClr val="3C3B37"/>
                        </a:solidFill>
                        <a:effectLst/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Install wampserver and  Laravel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endParaRPr lang="en-US" sz="12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12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Run Laravel server with MySQL(Database)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b="0" i="0" u="none" strike="noStrike" kern="1200" baseline="0" dirty="0">
                        <a:solidFill>
                          <a:schemeClr val="dk1"/>
                        </a:solidFill>
                        <a:latin typeface="Adobe Devanagari" panose="02040503050201020203" pitchFamily="18" charset="0"/>
                        <a:ea typeface="+mn-ea"/>
                        <a:cs typeface="Adobe Devanagari" panose="02040503050201020203" pitchFamily="18" charset="0"/>
                      </a:endParaRPr>
                    </a:p>
                    <a:p>
                      <a:r>
                        <a:rPr lang="en-US" sz="1200" b="0" i="0" u="none" strike="noStrike" kern="1200" baseline="0" dirty="0">
                          <a:solidFill>
                            <a:schemeClr val="dk1"/>
                          </a:solidFill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Choose free template Bootstrap for Front-End &amp; Backend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Installation Laravel Module for Backend and Front-End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037296"/>
                  </a:ext>
                </a:extLst>
              </a:tr>
              <a:tr h="305410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algn="ctr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Week 4</a:t>
                      </a:r>
                    </a:p>
                    <a:p>
                      <a:pPr algn="ctr"/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Starting to build backend for project.</a:t>
                      </a:r>
                      <a:r>
                        <a:rPr lang="en-US" sz="11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&amp;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Creating Login and Signup. </a:t>
                      </a:r>
                      <a:endParaRPr lang="en-US" sz="1100" b="0" i="0" dirty="0">
                        <a:solidFill>
                          <a:srgbClr val="3C3B37"/>
                        </a:solidFill>
                        <a:effectLst/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0" i="0" u="none" strike="noStrike" kern="1200" baseline="0" dirty="0">
                          <a:solidFill>
                            <a:schemeClr val="dk1"/>
                          </a:solidFill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    User management: </a:t>
                      </a:r>
                    </a:p>
                    <a:p>
                      <a:r>
                        <a:rPr lang="en-US" sz="1000" b="0" i="0" u="none" strike="noStrike" kern="1200" baseline="0" dirty="0">
                          <a:solidFill>
                            <a:schemeClr val="dk1"/>
                          </a:solidFill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      • Create new user</a:t>
                      </a:r>
                    </a:p>
                    <a:p>
                      <a:r>
                        <a:rPr lang="en-US" sz="1000" b="0" i="0" u="none" strike="noStrike" kern="1200" baseline="0" dirty="0">
                          <a:solidFill>
                            <a:schemeClr val="dk1"/>
                          </a:solidFill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      • Reset user password</a:t>
                      </a:r>
                    </a:p>
                    <a:p>
                      <a:r>
                        <a:rPr lang="en-US" sz="1000" b="0" i="0" u="none" strike="noStrike" kern="1200" baseline="0" dirty="0">
                          <a:solidFill>
                            <a:schemeClr val="dk1"/>
                          </a:solidFill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      • Delete and edit user</a:t>
                      </a: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Manage Info: 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• Logo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• Name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• Contact info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• Map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• Social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Manage new category: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• Create new category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• Edit and delete exiting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categories.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</a:t>
                      </a:r>
                      <a:r>
                        <a:rPr lang="en-US" sz="12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Manage news: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 • Post news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 • Edit news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 • Delete news</a:t>
                      </a:r>
                      <a:endParaRPr lang="en-US" sz="12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58880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4482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A1738C0-447A-459D-ADEB-CC440AC45E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716323"/>
              </p:ext>
            </p:extLst>
          </p:nvPr>
        </p:nvGraphicFramePr>
        <p:xfrm>
          <a:off x="146644" y="667949"/>
          <a:ext cx="8850712" cy="40995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078312">
                  <a:extLst>
                    <a:ext uri="{9D8B030D-6E8A-4147-A177-3AD203B41FA5}">
                      <a16:colId xmlns:a16="http://schemas.microsoft.com/office/drawing/2014/main" val="148561268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1184278929"/>
                    </a:ext>
                  </a:extLst>
                </a:gridCol>
                <a:gridCol w="1487154">
                  <a:extLst>
                    <a:ext uri="{9D8B030D-6E8A-4147-A177-3AD203B41FA5}">
                      <a16:colId xmlns:a16="http://schemas.microsoft.com/office/drawing/2014/main" val="591074309"/>
                    </a:ext>
                  </a:extLst>
                </a:gridCol>
                <a:gridCol w="1527050">
                  <a:extLst>
                    <a:ext uri="{9D8B030D-6E8A-4147-A177-3AD203B41FA5}">
                      <a16:colId xmlns:a16="http://schemas.microsoft.com/office/drawing/2014/main" val="1880167692"/>
                    </a:ext>
                  </a:extLst>
                </a:gridCol>
                <a:gridCol w="1527050">
                  <a:extLst>
                    <a:ext uri="{9D8B030D-6E8A-4147-A177-3AD203B41FA5}">
                      <a16:colId xmlns:a16="http://schemas.microsoft.com/office/drawing/2014/main" val="1013474531"/>
                    </a:ext>
                  </a:extLst>
                </a:gridCol>
                <a:gridCol w="1676666">
                  <a:extLst>
                    <a:ext uri="{9D8B030D-6E8A-4147-A177-3AD203B41FA5}">
                      <a16:colId xmlns:a16="http://schemas.microsoft.com/office/drawing/2014/main" val="21087947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Activity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64A2">
                              <a:lumMod val="50000"/>
                            </a:srgbClr>
                          </a:solidFill>
                          <a:effectLst/>
                          <a:uLnTx/>
                          <a:uFillTx/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(Start on 06.08.2020)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Thursday</a:t>
                      </a:r>
                    </a:p>
                    <a:p>
                      <a:pPr algn="ctr"/>
                      <a:r>
                        <a:rPr lang="en-US" sz="900" b="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(Presentation day)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Friday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Monday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Tuesday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Wednesday</a:t>
                      </a:r>
                    </a:p>
                    <a:p>
                      <a:pPr algn="ctr"/>
                      <a:r>
                        <a:rPr lang="en-US" sz="900" b="0" dirty="0">
                          <a:solidFill>
                            <a:schemeClr val="accent4">
                              <a:lumMod val="50000"/>
                            </a:schemeClr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(Meeting day)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320456"/>
                  </a:ext>
                </a:extLst>
              </a:tr>
              <a:tr h="626975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algn="ctr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Week 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12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Create Dashboard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dobe Devanagari" panose="02040503050201020203" pitchFamily="18" charset="0"/>
                        <a:ea typeface="+mn-ea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Create Dashboard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Manage Calculate: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1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• Addition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1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• Subtraction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1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• Multiplication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1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         • Division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endParaRPr lang="en-US" sz="12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12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Write API</a:t>
                      </a: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12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&amp;</a:t>
                      </a: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12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Read API</a:t>
                      </a:r>
                    </a:p>
                    <a:p>
                      <a:pPr marL="0" indent="0" algn="ctr">
                        <a:buFontTx/>
                        <a:buNone/>
                      </a:pPr>
                      <a:endParaRPr lang="en-US" sz="12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dobe Devanagari" panose="02040503050201020203" pitchFamily="18" charset="0"/>
                        <a:ea typeface="+mn-ea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Write API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&amp;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Read API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dobe Devanagari" panose="02040503050201020203" pitchFamily="18" charset="0"/>
                        <a:ea typeface="+mn-ea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440008"/>
                  </a:ext>
                </a:extLst>
              </a:tr>
              <a:tr h="324139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algn="ctr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Week 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Connect to ESP8266 or NodeMcu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&amp; fetch data from Arduino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dobe Devanagari" panose="02040503050201020203" pitchFamily="18" charset="0"/>
                        <a:ea typeface="+mn-ea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Get data from Sensors and Calculate.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dobe Devanagari" panose="02040503050201020203" pitchFamily="18" charset="0"/>
                        <a:ea typeface="+mn-ea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dobe Devanagari" panose="02040503050201020203" pitchFamily="18" charset="0"/>
                        <a:ea typeface="+mn-ea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Show data on Dashboard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Connect Backend to Front-End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Front-End fetch data from Backend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797073"/>
                  </a:ext>
                </a:extLst>
              </a:tr>
              <a:tr h="588575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algn="ctr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Week 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0" i="0" dirty="0">
                        <a:solidFill>
                          <a:srgbClr val="3C3B37"/>
                        </a:solidFill>
                        <a:effectLst/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Choose Flutter or React Native for build Mobile App.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0" i="0" dirty="0">
                        <a:solidFill>
                          <a:srgbClr val="3C3B37"/>
                        </a:solidFill>
                        <a:effectLst/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i="0" dirty="0">
                        <a:solidFill>
                          <a:srgbClr val="3C3B37"/>
                        </a:solidFill>
                        <a:effectLst/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Learning Flutter or React native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endParaRPr lang="en-US" sz="14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14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Start build sample 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b="0" i="0" u="none" strike="noStrike" kern="1200" baseline="0" dirty="0">
                        <a:solidFill>
                          <a:schemeClr val="dk1"/>
                        </a:solidFill>
                        <a:latin typeface="Adobe Devanagari" panose="02040503050201020203" pitchFamily="18" charset="0"/>
                        <a:ea typeface="+mn-ea"/>
                        <a:cs typeface="Adobe Devanagari" panose="02040503050201020203" pitchFamily="18" charset="0"/>
                      </a:endParaRPr>
                    </a:p>
                    <a:p>
                      <a:pPr algn="ctr"/>
                      <a:r>
                        <a:rPr lang="en-US" sz="1200" b="0" i="0" u="none" strike="noStrike" kern="1200" baseline="0" dirty="0">
                          <a:solidFill>
                            <a:schemeClr val="dk1"/>
                          </a:solidFill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Create </a:t>
                      </a:r>
                      <a:r>
                        <a:rPr lang="en-US" sz="1200" b="0" i="0" u="none" strike="noStrike" dirty="0"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Horizontal list view</a:t>
                      </a:r>
                      <a:r>
                        <a:rPr lang="en-US" sz="1200" b="0" i="0" u="none" strike="noStrike" kern="1200" baseline="0" dirty="0">
                          <a:solidFill>
                            <a:schemeClr val="dk1"/>
                          </a:solidFill>
                          <a:effectLst/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 &amp; b</a:t>
                      </a:r>
                      <a:r>
                        <a:rPr lang="en-US" sz="1200" b="0" i="0" u="none" strike="noStrike" kern="1200" baseline="0" dirty="0">
                          <a:solidFill>
                            <a:schemeClr val="dk1"/>
                          </a:solidFill>
                          <a:latin typeface="Adobe Devanagari" panose="02040503050201020203" pitchFamily="18" charset="0"/>
                          <a:ea typeface="+mn-ea"/>
                          <a:cs typeface="Adobe Devanagari" panose="02040503050201020203" pitchFamily="18" charset="0"/>
                        </a:rPr>
                        <a:t>uild recent products grid view.</a:t>
                      </a:r>
                    </a:p>
                    <a:p>
                      <a:pPr algn="ctr"/>
                      <a:endParaRPr lang="en-US" sz="1200" b="0" i="0" u="none" strike="noStrike" kern="1200" baseline="0" dirty="0">
                        <a:solidFill>
                          <a:schemeClr val="dk1"/>
                        </a:solidFill>
                        <a:latin typeface="Adobe Devanagari" panose="02040503050201020203" pitchFamily="18" charset="0"/>
                        <a:ea typeface="+mn-ea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Manage Info: 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• Product details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•  Home page Ui modification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• Shopping cart &amp; list page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• User login &amp;  Register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• Contact info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037296"/>
                  </a:ext>
                </a:extLst>
              </a:tr>
              <a:tr h="305410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  <a:p>
                      <a:pPr algn="ctr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Week 8</a:t>
                      </a:r>
                    </a:p>
                    <a:p>
                      <a:pPr algn="ctr"/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dirty="0">
                          <a:solidFill>
                            <a:srgbClr val="3C3B37"/>
                          </a:solidFill>
                          <a:effectLst/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Creating Users, brand and category on database &amp; Adding products to the database.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1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Auto complete search for categories and brands &amp; Uploading Images to firebase.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1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Login and signup screen redesign &amp; Google sign in for IOS and Android 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Firebase Auth using provider package &amp; Dashboard UI/UX and Database product modeling.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200" b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 Load products from firebase part &amp; loading products from database.</a:t>
                      </a:r>
                    </a:p>
                    <a:p>
                      <a:pPr marL="0" indent="0" algn="ctr">
                        <a:buFontTx/>
                        <a:buNone/>
                      </a:pPr>
                      <a:endParaRPr lang="en-US" sz="1200" b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588809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0936F47-DC43-4F44-84BF-B30E5CCC83EC}"/>
              </a:ext>
            </a:extLst>
          </p:cNvPr>
          <p:cNvSpPr txBox="1"/>
          <p:nvPr/>
        </p:nvSpPr>
        <p:spPr>
          <a:xfrm>
            <a:off x="448965" y="128470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5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dobe Devanagari" panose="02040503050201020203" pitchFamily="18" charset="0"/>
                <a:ea typeface="+mn-ea"/>
                <a:cs typeface="Adobe Devanagari" panose="02040503050201020203" pitchFamily="18" charset="0"/>
              </a:rPr>
              <a:t> Planning for Second Month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406B363C-E8BA-41B6-B3CD-75A163869BCC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PAGE 03</a:t>
            </a:r>
          </a:p>
        </p:txBody>
      </p:sp>
    </p:spTree>
    <p:extLst>
      <p:ext uri="{BB962C8B-B14F-4D97-AF65-F5344CB8AC3E}">
        <p14:creationId xmlns:p14="http://schemas.microsoft.com/office/powerpoint/2010/main" val="3875108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C173E09-7DB6-4226-BA1B-D548A1ECD950}"/>
              </a:ext>
            </a:extLst>
          </p:cNvPr>
          <p:cNvSpPr txBox="1"/>
          <p:nvPr/>
        </p:nvSpPr>
        <p:spPr>
          <a:xfrm>
            <a:off x="448965" y="69102"/>
            <a:ext cx="65617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Creating User Login and Register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CE7EA54E-1550-4A67-B873-6D2FA96BB8AA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04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26A000-7313-44BF-B413-832891BFD189}"/>
              </a:ext>
            </a:extLst>
          </p:cNvPr>
          <p:cNvSpPr txBox="1"/>
          <p:nvPr/>
        </p:nvSpPr>
        <p:spPr>
          <a:xfrm>
            <a:off x="270645" y="558196"/>
            <a:ext cx="3970330" cy="160043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Stage1 Run migration for user login (Make sure already create database as greenhouse)</a:t>
            </a:r>
          </a:p>
          <a:p>
            <a:r>
              <a:rPr lang="en-US" sz="1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       $  php artisan migrate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Stage2 Generate user login in Laravel 7</a:t>
            </a:r>
          </a:p>
          <a:p>
            <a:r>
              <a:rPr lang="en-US" sz="1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       $ composer require laravel/ui</a:t>
            </a:r>
          </a:p>
          <a:p>
            <a:r>
              <a:rPr lang="en-US" sz="1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       $ php artisan ui bootstrap –auth</a:t>
            </a:r>
          </a:p>
          <a:p>
            <a:r>
              <a:rPr lang="en-US" sz="1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       $ npm install &amp;&amp; npm run dev</a:t>
            </a:r>
            <a:endParaRPr lang="en-US" sz="1400" dirty="0">
              <a:highlight>
                <a:srgbClr val="00FFFF"/>
              </a:highlight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B8A5EB-09A6-449E-9D18-7A61F52FE1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0" t="1109" r="7541" b="3887"/>
          <a:stretch/>
        </p:blipFill>
        <p:spPr>
          <a:xfrm>
            <a:off x="4482218" y="528580"/>
            <a:ext cx="4365521" cy="43150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A20A151-5727-4DEF-A21D-3CF18512438B}"/>
              </a:ext>
            </a:extLst>
          </p:cNvPr>
          <p:cNvSpPr txBox="1"/>
          <p:nvPr/>
        </p:nvSpPr>
        <p:spPr>
          <a:xfrm>
            <a:off x="463046" y="2180257"/>
            <a:ext cx="377792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hlinkClick r:id="rId4"/>
              </a:rPr>
              <a:t>https://www.itsolutionstuff.com/post/laravel-6-auth-login-with-username-or-email-tutorialexample.html</a:t>
            </a:r>
            <a:r>
              <a:rPr lang="en-US" sz="1100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07A019-F4D6-436C-B913-F380DD749EC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87" t="292" r="2091" b="26789"/>
          <a:stretch/>
        </p:blipFill>
        <p:spPr>
          <a:xfrm>
            <a:off x="117190" y="2657491"/>
            <a:ext cx="4277240" cy="220577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9384589-CDED-49AA-84BE-EB047D15779F}"/>
              </a:ext>
            </a:extLst>
          </p:cNvPr>
          <p:cNvSpPr txBox="1"/>
          <p:nvPr/>
        </p:nvSpPr>
        <p:spPr>
          <a:xfrm>
            <a:off x="1517900" y="3144969"/>
            <a:ext cx="1334427" cy="25391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r>
              <a:rPr lang="en-US" sz="105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After Run Command</a:t>
            </a:r>
          </a:p>
        </p:txBody>
      </p:sp>
    </p:spTree>
    <p:extLst>
      <p:ext uri="{BB962C8B-B14F-4D97-AF65-F5344CB8AC3E}">
        <p14:creationId xmlns:p14="http://schemas.microsoft.com/office/powerpoint/2010/main" val="1187750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4C64AF-9FB4-4090-8085-E70174F9254B}"/>
              </a:ext>
            </a:extLst>
          </p:cNvPr>
          <p:cNvSpPr txBox="1"/>
          <p:nvPr/>
        </p:nvSpPr>
        <p:spPr>
          <a:xfrm>
            <a:off x="601670" y="129226"/>
            <a:ext cx="65617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Starting apply Admin Template for User login</a:t>
            </a:r>
          </a:p>
        </p:txBody>
      </p:sp>
      <p:sp>
        <p:nvSpPr>
          <p:cNvPr id="45" name="Slide Number Placeholder 8">
            <a:extLst>
              <a:ext uri="{FF2B5EF4-FFF2-40B4-BE49-F238E27FC236}">
                <a16:creationId xmlns:a16="http://schemas.microsoft.com/office/drawing/2014/main" id="{5DD3FEC1-A418-43AA-B7B5-896666D446DD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05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1846F0-29B9-4B26-89E1-D24A41D57D71}"/>
              </a:ext>
            </a:extLst>
          </p:cNvPr>
          <p:cNvSpPr txBox="1"/>
          <p:nvPr/>
        </p:nvSpPr>
        <p:spPr>
          <a:xfrm>
            <a:off x="741700" y="570390"/>
            <a:ext cx="3666406" cy="738664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Create new folder as backend in greenhouse\public and copy all folder in admin template and paste in folder greenhouse\public\backend.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D01513-01DC-4B2F-85E7-FDF57AA6C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5" y="1350109"/>
            <a:ext cx="3653730" cy="34914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3D9612-C34B-420E-95DC-07C7AEB05D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350110"/>
            <a:ext cx="3744490" cy="349143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4B365C0-F61F-4207-BE40-6A8A9C713542}"/>
              </a:ext>
            </a:extLst>
          </p:cNvPr>
          <p:cNvSpPr txBox="1"/>
          <p:nvPr/>
        </p:nvSpPr>
        <p:spPr>
          <a:xfrm>
            <a:off x="4459080" y="529336"/>
            <a:ext cx="397032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https://github.com/Chanthan89/Smart-Irrigation/tree/master/Weekly%20Presentation/Sept-2020/VANNAK%20Sovannroth/User%20Login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64886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4C64AF-9FB4-4090-8085-E70174F9254B}"/>
              </a:ext>
            </a:extLst>
          </p:cNvPr>
          <p:cNvSpPr txBox="1"/>
          <p:nvPr/>
        </p:nvSpPr>
        <p:spPr>
          <a:xfrm>
            <a:off x="601670" y="188944"/>
            <a:ext cx="65617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50000"/>
                  </a:srgbClr>
                </a:solidFill>
                <a:effectLst/>
                <a:uLnTx/>
                <a:uFillTx/>
                <a:latin typeface="Adobe Devanagari" panose="02040503050201020203" pitchFamily="18" charset="0"/>
                <a:ea typeface="+mn-ea"/>
                <a:cs typeface="Adobe Devanagari" panose="02040503050201020203" pitchFamily="18" charset="0"/>
              </a:rPr>
              <a:t>Starting apply Admin Template for User login</a:t>
            </a:r>
          </a:p>
        </p:txBody>
      </p:sp>
      <p:sp>
        <p:nvSpPr>
          <p:cNvPr id="45" name="Slide Number Placeholder 8">
            <a:extLst>
              <a:ext uri="{FF2B5EF4-FFF2-40B4-BE49-F238E27FC236}">
                <a16:creationId xmlns:a16="http://schemas.microsoft.com/office/drawing/2014/main" id="{5DD3FEC1-A418-43AA-B7B5-896666D446DD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PAGE 06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1846F0-29B9-4B26-89E1-D24A41D57D71}"/>
              </a:ext>
            </a:extLst>
          </p:cNvPr>
          <p:cNvSpPr txBox="1"/>
          <p:nvPr/>
        </p:nvSpPr>
        <p:spPr>
          <a:xfrm>
            <a:off x="5075280" y="752955"/>
            <a:ext cx="3359509" cy="738664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dobe Devanagari" panose="02040503050201020203" pitchFamily="18" charset="0"/>
                <a:ea typeface="+mn-ea"/>
                <a:cs typeface="Adobe Devanagari" panose="02040503050201020203" pitchFamily="18" charset="0"/>
              </a:rPr>
              <a:t>Open file login.html with VS code and copy code to login.blade.php, and then edit link  with old code and new code.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BAE35B-0DC8-429C-AD72-3681ECDDA0C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01" t="1417" r="9848" b="5575"/>
          <a:stretch/>
        </p:blipFill>
        <p:spPr>
          <a:xfrm>
            <a:off x="296261" y="739290"/>
            <a:ext cx="4428444" cy="40892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925D92-F144-490E-AFA1-43D26599A6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8" t="10541" r="20003" b="20047"/>
          <a:stretch/>
        </p:blipFill>
        <p:spPr>
          <a:xfrm>
            <a:off x="4756520" y="1655520"/>
            <a:ext cx="3997031" cy="317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960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4C64AF-9FB4-4090-8085-E70174F9254B}"/>
              </a:ext>
            </a:extLst>
          </p:cNvPr>
          <p:cNvSpPr txBox="1"/>
          <p:nvPr/>
        </p:nvSpPr>
        <p:spPr>
          <a:xfrm>
            <a:off x="601670" y="188944"/>
            <a:ext cx="65617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50000"/>
                  </a:srgbClr>
                </a:solidFill>
                <a:effectLst/>
                <a:uLnTx/>
                <a:uFillTx/>
                <a:latin typeface="Adobe Devanagari" panose="02040503050201020203" pitchFamily="18" charset="0"/>
                <a:ea typeface="+mn-ea"/>
                <a:cs typeface="Adobe Devanagari" panose="02040503050201020203" pitchFamily="18" charset="0"/>
              </a:rPr>
              <a:t>Starting apply Admin Template for Backend</a:t>
            </a:r>
          </a:p>
        </p:txBody>
      </p:sp>
      <p:sp>
        <p:nvSpPr>
          <p:cNvPr id="45" name="Slide Number Placeholder 8">
            <a:extLst>
              <a:ext uri="{FF2B5EF4-FFF2-40B4-BE49-F238E27FC236}">
                <a16:creationId xmlns:a16="http://schemas.microsoft.com/office/drawing/2014/main" id="{5DD3FEC1-A418-43AA-B7B5-896666D446DD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PAGE 07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A3294D-82EA-4674-BDA0-BB4AD0D0510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70" t="2498" r="7755" b="4494"/>
          <a:stretch/>
        </p:blipFill>
        <p:spPr>
          <a:xfrm>
            <a:off x="546422" y="739290"/>
            <a:ext cx="5705333" cy="40240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975EDB-3E87-4EEF-86DA-B7DE2D725E55}"/>
              </a:ext>
            </a:extLst>
          </p:cNvPr>
          <p:cNvSpPr txBox="1"/>
          <p:nvPr/>
        </p:nvSpPr>
        <p:spPr>
          <a:xfrm>
            <a:off x="6404460" y="1044700"/>
            <a:ext cx="2515580" cy="1169551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dobe Devanagari" panose="02040503050201020203" pitchFamily="18" charset="0"/>
                <a:ea typeface="+mn-ea"/>
                <a:cs typeface="Adobe Devanagari" panose="02040503050201020203" pitchFamily="18" charset="0"/>
              </a:rPr>
              <a:t>Open file </a:t>
            </a:r>
            <a:r>
              <a:rPr lang="en-US" sz="1400" dirty="0">
                <a:solidFill>
                  <a:prstClr val="black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index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dobe Devanagari" panose="02040503050201020203" pitchFamily="18" charset="0"/>
                <a:ea typeface="+mn-ea"/>
                <a:cs typeface="Adobe Devanagari" panose="02040503050201020203" pitchFamily="18" charset="0"/>
              </a:rPr>
              <a:t>.html with VS code and copy code to </a:t>
            </a:r>
            <a:r>
              <a:rPr lang="en-US" sz="1400" dirty="0">
                <a:solidFill>
                  <a:prstClr val="black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master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dobe Devanagari" panose="02040503050201020203" pitchFamily="18" charset="0"/>
                <a:ea typeface="+mn-ea"/>
                <a:cs typeface="Adobe Devanagari" panose="02040503050201020203" pitchFamily="18" charset="0"/>
              </a:rPr>
              <a:t>.blade.php in Module for backend, and then edit link  with old code and new code.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452CA0-BA0D-4A02-A332-D45546288467}"/>
              </a:ext>
            </a:extLst>
          </p:cNvPr>
          <p:cNvSpPr txBox="1"/>
          <p:nvPr/>
        </p:nvSpPr>
        <p:spPr>
          <a:xfrm>
            <a:off x="6489997" y="2669432"/>
            <a:ext cx="221017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https://github.com/Chanthan89/Smart-Irrigation/tree/master/Weekly%20Presentation/Sept-2020/VANNAK%20Sovannroth/Create%20Admin</a:t>
            </a:r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18320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7C0FD63D-8EB2-4089-ADF1-8F0AAEAEF754}"/>
              </a:ext>
            </a:extLst>
          </p:cNvPr>
          <p:cNvSpPr txBox="1">
            <a:spLocks/>
          </p:cNvSpPr>
          <p:nvPr/>
        </p:nvSpPr>
        <p:spPr>
          <a:xfrm>
            <a:off x="8266327" y="4912340"/>
            <a:ext cx="808436" cy="16368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75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08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833021-04BE-4AF9-ABAD-88466C171E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39" b="868"/>
          <a:stretch/>
        </p:blipFill>
        <p:spPr>
          <a:xfrm>
            <a:off x="577708" y="739290"/>
            <a:ext cx="7988583" cy="41021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B9FCD0-228E-4131-8ED2-EAECE936E316}"/>
              </a:ext>
            </a:extLst>
          </p:cNvPr>
          <p:cNvSpPr txBox="1"/>
          <p:nvPr/>
        </p:nvSpPr>
        <p:spPr>
          <a:xfrm>
            <a:off x="601670" y="188944"/>
            <a:ext cx="65617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50000"/>
                  </a:srgbClr>
                </a:solidFill>
                <a:effectLst/>
                <a:uLnTx/>
                <a:uFillTx/>
                <a:latin typeface="Adobe Devanagari" panose="02040503050201020203" pitchFamily="18" charset="0"/>
                <a:ea typeface="+mn-ea"/>
                <a:cs typeface="Adobe Devanagari" panose="02040503050201020203" pitchFamily="18" charset="0"/>
              </a:rPr>
              <a:t>Starting apply Admin Template for Backend</a:t>
            </a:r>
          </a:p>
        </p:txBody>
      </p:sp>
    </p:spTree>
    <p:extLst>
      <p:ext uri="{BB962C8B-B14F-4D97-AF65-F5344CB8AC3E}">
        <p14:creationId xmlns:p14="http://schemas.microsoft.com/office/powerpoint/2010/main" val="33624661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2402</TotalTime>
  <Words>954</Words>
  <Application>Microsoft Office PowerPoint</Application>
  <PresentationFormat>On-screen Show (16:9)</PresentationFormat>
  <Paragraphs>188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Adobe Devanagari</vt:lpstr>
      <vt:lpstr>Arial</vt:lpstr>
      <vt:lpstr>Arial Rounded MT Bold</vt:lpstr>
      <vt:lpstr>Bookman Old Style</vt:lpstr>
      <vt:lpstr>Calibri</vt:lpstr>
      <vt:lpstr>Cooper Black</vt:lpstr>
      <vt:lpstr>Exo 2</vt:lpstr>
      <vt:lpstr>Times New Roman</vt:lpstr>
      <vt:lpstr>Wingdings</vt:lpstr>
      <vt:lpstr>Office Theme</vt:lpstr>
      <vt:lpstr>Researching Project IoT Platform using Laravel and Mobile App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Vannak Sovannroth</cp:lastModifiedBy>
  <cp:revision>231</cp:revision>
  <dcterms:created xsi:type="dcterms:W3CDTF">2013-08-21T19:17:07Z</dcterms:created>
  <dcterms:modified xsi:type="dcterms:W3CDTF">2020-09-09T16:28:14Z</dcterms:modified>
</cp:coreProperties>
</file>